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6" r:id="rId2"/>
    <p:sldId id="257" r:id="rId3"/>
    <p:sldId id="259" r:id="rId4"/>
    <p:sldId id="260" r:id="rId5"/>
  </p:sldIdLst>
  <p:sldSz cx="9144000" cy="6858000" type="screen4x3"/>
  <p:notesSz cx="6858000" cy="9144000"/>
  <p:embeddedFontLst>
    <p:embeddedFont>
      <p:font typeface="Algerian" panose="04020705040A02060702" pitchFamily="82"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3407"/>
    <a:srgbClr val="AF4009"/>
    <a:srgbClr val="6F3505"/>
    <a:srgbClr val="C6490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711" autoAdjust="0"/>
  </p:normalViewPr>
  <p:slideViewPr>
    <p:cSldViewPr>
      <p:cViewPr varScale="1">
        <p:scale>
          <a:sx n="39" d="100"/>
          <a:sy n="39" d="100"/>
        </p:scale>
        <p:origin x="1988" y="260"/>
      </p:cViewPr>
      <p:guideLst>
        <p:guide orient="horz" pos="2160"/>
        <p:guide pos="2880"/>
      </p:guideLst>
    </p:cSldViewPr>
  </p:slideViewPr>
  <p:outlineViewPr>
    <p:cViewPr>
      <p:scale>
        <a:sx n="33" d="100"/>
        <a:sy n="33" d="100"/>
      </p:scale>
      <p:origin x="0" y="-7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BA3EC-DE37-4DA5-8CAE-1B5CE9747832}" type="datetimeFigureOut">
              <a:rPr lang="en-US" smtClean="0"/>
              <a:t>5/17/2025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12943-9C76-4495-A084-04984A2790DA}" type="slidenum">
              <a:rPr lang="en-US" smtClean="0"/>
              <a:t>‹#›</a:t>
            </a:fld>
            <a:endParaRPr lang="en-US"/>
          </a:p>
        </p:txBody>
      </p:sp>
    </p:spTree>
    <p:extLst>
      <p:ext uri="{BB962C8B-B14F-4D97-AF65-F5344CB8AC3E}">
        <p14:creationId xmlns:p14="http://schemas.microsoft.com/office/powerpoint/2010/main" val="102736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 uses people as pawns, sacrificing them in his efforts to wage war on the kingdom of God.  We are Satan’s pawns when we cause others to sin, fail to forgive, act as hypocrites, fail to respect authority, or give heed to false teachers.</a:t>
            </a:r>
          </a:p>
          <a:p>
            <a:endParaRPr lang="en-US" dirty="0"/>
          </a:p>
        </p:txBody>
      </p:sp>
      <p:sp>
        <p:nvSpPr>
          <p:cNvPr id="4" name="Slide Number Placeholder 3"/>
          <p:cNvSpPr>
            <a:spLocks noGrp="1"/>
          </p:cNvSpPr>
          <p:nvPr>
            <p:ph type="sldNum" sz="quarter" idx="10"/>
          </p:nvPr>
        </p:nvSpPr>
        <p:spPr/>
        <p:txBody>
          <a:bodyPr/>
          <a:lstStyle/>
          <a:p>
            <a:fld id="{50E12943-9C76-4495-A084-04984A2790DA}" type="slidenum">
              <a:rPr lang="en-US" smtClean="0"/>
              <a:t>1</a:t>
            </a:fld>
            <a:endParaRPr lang="en-US"/>
          </a:p>
        </p:txBody>
      </p:sp>
    </p:spTree>
    <p:extLst>
      <p:ext uri="{BB962C8B-B14F-4D97-AF65-F5344CB8AC3E}">
        <p14:creationId xmlns:p14="http://schemas.microsoft.com/office/powerpoint/2010/main" val="150369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12943-9C76-4495-A084-04984A2790DA}" type="slidenum">
              <a:rPr lang="en-US" smtClean="0"/>
              <a:t>4</a:t>
            </a:fld>
            <a:endParaRPr lang="en-US"/>
          </a:p>
        </p:txBody>
      </p:sp>
    </p:spTree>
    <p:extLst>
      <p:ext uri="{BB962C8B-B14F-4D97-AF65-F5344CB8AC3E}">
        <p14:creationId xmlns:p14="http://schemas.microsoft.com/office/powerpoint/2010/main" val="354995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FD1E5A-070E-4D1C-B3E9-7E3073D512A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FD1E5A-070E-4D1C-B3E9-7E3073D512A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FD1E5A-070E-4D1C-B3E9-7E3073D512A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FD1E5A-070E-4D1C-B3E9-7E3073D512A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D1E5A-070E-4D1C-B3E9-7E3073D512AC}"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FD1E5A-070E-4D1C-B3E9-7E3073D512A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FD1E5A-070E-4D1C-B3E9-7E3073D512AC}"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FD1E5A-070E-4D1C-B3E9-7E3073D512AC}"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D1E5A-070E-4D1C-B3E9-7E3073D512AC}"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FD1E5A-070E-4D1C-B3E9-7E3073D512A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FD1E5A-070E-4D1C-B3E9-7E3073D512AC}"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A8D58-A0FF-48B1-A484-D4C9E5C54AD4}" type="slidenum">
              <a:rPr lang="en-US" smtClean="0"/>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D1E5A-070E-4D1C-B3E9-7E3073D512AC}" type="datetimeFigureOut">
              <a:rPr lang="en-US" smtClean="0"/>
              <a:pPr/>
              <a:t>5/17/2025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A8D58-A0FF-48B1-A484-D4C9E5C54A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9F95FB-552A-8958-39E5-81A46F82381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76200" y="381000"/>
            <a:ext cx="9220200" cy="1470025"/>
          </a:xfrm>
          <a:solidFill>
            <a:schemeClr val="accent6">
              <a:lumMod val="20000"/>
              <a:lumOff val="80000"/>
            </a:schemeClr>
          </a:solidFill>
        </p:spPr>
        <p:txBody>
          <a:bodyPr>
            <a:normAutofit/>
          </a:bodyPr>
          <a:lstStyle/>
          <a:p>
            <a:r>
              <a:rPr lang="en-US" sz="6600" dirty="0">
                <a:solidFill>
                  <a:srgbClr val="AF4009"/>
                </a:solidFill>
                <a:latin typeface="Algerian" pitchFamily="82" charset="0"/>
              </a:rPr>
              <a:t>Pawns of the Devil</a:t>
            </a:r>
          </a:p>
        </p:txBody>
      </p:sp>
      <p:sp>
        <p:nvSpPr>
          <p:cNvPr id="5" name="Subtitle 4">
            <a:extLst>
              <a:ext uri="{FF2B5EF4-FFF2-40B4-BE49-F238E27FC236}">
                <a16:creationId xmlns:a16="http://schemas.microsoft.com/office/drawing/2014/main" id="{65FCC14C-4F74-7A1D-3BDF-B864053DC332}"/>
              </a:ext>
            </a:extLst>
          </p:cNvPr>
          <p:cNvSpPr>
            <a:spLocks noGrp="1"/>
          </p:cNvSpPr>
          <p:nvPr>
            <p:ph type="subTitle" idx="1"/>
          </p:nvPr>
        </p:nvSpPr>
        <p:spPr>
          <a:xfrm>
            <a:off x="3771900" y="4572000"/>
            <a:ext cx="4724400" cy="2057400"/>
          </a:xfrm>
        </p:spPr>
        <p:txBody>
          <a:bodyPr>
            <a:normAutofit/>
          </a:bodyPr>
          <a:lstStyle/>
          <a:p>
            <a:pPr>
              <a:lnSpc>
                <a:spcPct val="85000"/>
              </a:lnSpc>
              <a:spcBef>
                <a:spcPts val="0"/>
              </a:spcBef>
            </a:pPr>
            <a:r>
              <a:rPr lang="en-US" i="1" dirty="0">
                <a:solidFill>
                  <a:schemeClr val="accent2">
                    <a:lumMod val="75000"/>
                  </a:schemeClr>
                </a:solidFill>
                <a:effectLst>
                  <a:glow rad="101600">
                    <a:schemeClr val="accent6">
                      <a:satMod val="175000"/>
                      <a:alpha val="40000"/>
                    </a:schemeClr>
                  </a:glow>
                  <a:outerShdw blurRad="38100" dist="38100" dir="2700000" algn="tl">
                    <a:srgbClr val="000000">
                      <a:alpha val="43137"/>
                    </a:srgbClr>
                  </a:outerShdw>
                </a:effectLst>
              </a:rPr>
              <a:t>“…do not present your members as instruments of unrighteousness.”  (Romans 6:13)</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1.gstatic.com/images?q=tbn:ANd9GcQEELBywNn9AKW0DxDqhAmkka_UO2fHZbxZSktLXiZJMiEiF8v3"/>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sz="6000" dirty="0">
                <a:solidFill>
                  <a:srgbClr val="8F3407"/>
                </a:solidFill>
                <a:latin typeface="Algerian" pitchFamily="82" charset="0"/>
              </a:rPr>
              <a:t>Pawns of the Devil</a:t>
            </a:r>
            <a:endParaRPr lang="en-US" sz="6000" dirty="0">
              <a:solidFill>
                <a:srgbClr val="8F3407"/>
              </a:solidFill>
            </a:endParaRPr>
          </a:p>
        </p:txBody>
      </p:sp>
      <p:sp>
        <p:nvSpPr>
          <p:cNvPr id="3" name="Content Placeholder 2"/>
          <p:cNvSpPr>
            <a:spLocks noGrp="1"/>
          </p:cNvSpPr>
          <p:nvPr>
            <p:ph idx="1"/>
          </p:nvPr>
        </p:nvSpPr>
        <p:spPr>
          <a:xfrm>
            <a:off x="838200" y="1341437"/>
            <a:ext cx="7848600" cy="4525963"/>
          </a:xfrm>
        </p:spPr>
        <p:txBody>
          <a:bodyPr>
            <a:normAutofit/>
          </a:bodyPr>
          <a:lstStyle/>
          <a:p>
            <a:r>
              <a:rPr lang="en-US" sz="4000" b="1" dirty="0">
                <a:solidFill>
                  <a:srgbClr val="6F3505"/>
                </a:solidFill>
              </a:rPr>
              <a:t>Several New Testament characters were used as pawns by Satan</a:t>
            </a:r>
          </a:p>
          <a:p>
            <a:pPr lvl="1"/>
            <a:r>
              <a:rPr lang="en-US" sz="3600" dirty="0">
                <a:solidFill>
                  <a:srgbClr val="6F3505"/>
                </a:solidFill>
              </a:rPr>
              <a:t>Judas (John 13:27; Luke 22:3-4)</a:t>
            </a:r>
          </a:p>
          <a:p>
            <a:pPr lvl="1"/>
            <a:r>
              <a:rPr lang="en-US" sz="3600" dirty="0">
                <a:solidFill>
                  <a:srgbClr val="6F3505"/>
                </a:solidFill>
              </a:rPr>
              <a:t>The Jews (John 8:40, 44)</a:t>
            </a:r>
          </a:p>
          <a:p>
            <a:pPr lvl="1"/>
            <a:r>
              <a:rPr lang="en-US" sz="3600" dirty="0">
                <a:solidFill>
                  <a:srgbClr val="6F3505"/>
                </a:solidFill>
              </a:rPr>
              <a:t>Simon Peter (Mark 8:31-33)</a:t>
            </a:r>
          </a:p>
        </p:txBody>
      </p:sp>
      <p:pic>
        <p:nvPicPr>
          <p:cNvPr id="4" name="Picture 3">
            <a:extLst>
              <a:ext uri="{FF2B5EF4-FFF2-40B4-BE49-F238E27FC236}">
                <a16:creationId xmlns:a16="http://schemas.microsoft.com/office/drawing/2014/main" id="{08305A36-42B3-49CD-E8D3-50D5384627F4}"/>
              </a:ext>
            </a:extLst>
          </p:cNvPr>
          <p:cNvPicPr>
            <a:picLocks noChangeAspect="1"/>
          </p:cNvPicPr>
          <p:nvPr/>
        </p:nvPicPr>
        <p:blipFill>
          <a:blip r:embed="rId4"/>
          <a:stretch>
            <a:fillRect/>
          </a:stretch>
        </p:blipFill>
        <p:spPr>
          <a:xfrm>
            <a:off x="6172200" y="4902577"/>
            <a:ext cx="2895600" cy="1929646"/>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1.gstatic.com/images?q=tbn:ANd9GcQEELBywNn9AKW0DxDqhAmkka_UO2fHZbxZSktLXiZJMiEiF8v3"/>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sz="6000" dirty="0">
                <a:solidFill>
                  <a:srgbClr val="8F3407"/>
                </a:solidFill>
                <a:latin typeface="Algerian" pitchFamily="82" charset="0"/>
              </a:rPr>
              <a:t>Pawns of the Devil</a:t>
            </a:r>
            <a:endParaRPr lang="en-US" sz="6000" dirty="0">
              <a:solidFill>
                <a:srgbClr val="8F3407"/>
              </a:solidFill>
            </a:endParaRPr>
          </a:p>
        </p:txBody>
      </p:sp>
      <p:sp>
        <p:nvSpPr>
          <p:cNvPr id="3" name="Content Placeholder 2"/>
          <p:cNvSpPr>
            <a:spLocks noGrp="1"/>
          </p:cNvSpPr>
          <p:nvPr>
            <p:ph idx="1"/>
          </p:nvPr>
        </p:nvSpPr>
        <p:spPr>
          <a:xfrm>
            <a:off x="381001" y="1184652"/>
            <a:ext cx="8458200" cy="5398710"/>
          </a:xfrm>
        </p:spPr>
        <p:txBody>
          <a:bodyPr>
            <a:noAutofit/>
          </a:bodyPr>
          <a:lstStyle/>
          <a:p>
            <a:pPr>
              <a:spcBef>
                <a:spcPts val="300"/>
              </a:spcBef>
              <a:buNone/>
            </a:pPr>
            <a:r>
              <a:rPr lang="en-US" sz="3600" b="1" dirty="0">
                <a:solidFill>
                  <a:srgbClr val="6F3505"/>
                </a:solidFill>
              </a:rPr>
              <a:t>Satan uses people as pawns still today.</a:t>
            </a:r>
          </a:p>
          <a:p>
            <a:pPr>
              <a:lnSpc>
                <a:spcPct val="90000"/>
              </a:lnSpc>
              <a:spcBef>
                <a:spcPts val="400"/>
              </a:spcBef>
            </a:pPr>
            <a:r>
              <a:rPr lang="en-US" b="1" dirty="0">
                <a:solidFill>
                  <a:srgbClr val="6F3505"/>
                </a:solidFill>
              </a:rPr>
              <a:t>When we cause others to sin </a:t>
            </a:r>
            <a:r>
              <a:rPr lang="en-US" dirty="0">
                <a:solidFill>
                  <a:srgbClr val="6F3505"/>
                </a:solidFill>
              </a:rPr>
              <a:t>(Luke 17:1-2; Hebrews 12:15; Matthew 5:32; Rom. 14:13-15)</a:t>
            </a:r>
          </a:p>
          <a:p>
            <a:pPr>
              <a:lnSpc>
                <a:spcPct val="90000"/>
              </a:lnSpc>
              <a:spcBef>
                <a:spcPts val="400"/>
              </a:spcBef>
            </a:pPr>
            <a:r>
              <a:rPr lang="en-US" b="1" dirty="0">
                <a:solidFill>
                  <a:srgbClr val="6F3505"/>
                </a:solidFill>
              </a:rPr>
              <a:t>When we fail to forgive </a:t>
            </a:r>
            <a:r>
              <a:rPr lang="en-US" dirty="0">
                <a:solidFill>
                  <a:srgbClr val="6F3505"/>
                </a:solidFill>
              </a:rPr>
              <a:t>(Luke 17:3-4;                               2 Corinthians 2:10-11)</a:t>
            </a:r>
          </a:p>
          <a:p>
            <a:pPr>
              <a:lnSpc>
                <a:spcPct val="90000"/>
              </a:lnSpc>
              <a:spcBef>
                <a:spcPts val="400"/>
              </a:spcBef>
            </a:pPr>
            <a:r>
              <a:rPr lang="en-US" b="1" dirty="0">
                <a:solidFill>
                  <a:srgbClr val="6F3505"/>
                </a:solidFill>
              </a:rPr>
              <a:t>When we are hypocritical and self-serving         </a:t>
            </a:r>
            <a:r>
              <a:rPr lang="en-US" dirty="0">
                <a:solidFill>
                  <a:srgbClr val="6F3505"/>
                </a:solidFill>
              </a:rPr>
              <a:t>(Acts 5:2-3; Romans 2:21-24)</a:t>
            </a:r>
          </a:p>
          <a:p>
            <a:pPr>
              <a:lnSpc>
                <a:spcPct val="90000"/>
              </a:lnSpc>
              <a:spcBef>
                <a:spcPts val="400"/>
              </a:spcBef>
            </a:pPr>
            <a:r>
              <a:rPr lang="en-US" b="1" dirty="0">
                <a:solidFill>
                  <a:srgbClr val="6F3505"/>
                </a:solidFill>
              </a:rPr>
              <a:t>When we disregard or disrespect authority      </a:t>
            </a:r>
            <a:r>
              <a:rPr lang="en-US" dirty="0">
                <a:solidFill>
                  <a:srgbClr val="6F3505"/>
                </a:solidFill>
              </a:rPr>
              <a:t>(1 Timothy 6:1; 5:14-15; Titus 2:5)</a:t>
            </a:r>
          </a:p>
          <a:p>
            <a:pPr>
              <a:lnSpc>
                <a:spcPct val="90000"/>
              </a:lnSpc>
              <a:spcBef>
                <a:spcPts val="400"/>
              </a:spcBef>
            </a:pPr>
            <a:r>
              <a:rPr lang="en-US" b="1" dirty="0">
                <a:solidFill>
                  <a:srgbClr val="6F3505"/>
                </a:solidFill>
              </a:rPr>
              <a:t>When we heed false teachers 	         	                  </a:t>
            </a:r>
            <a:r>
              <a:rPr lang="en-US" dirty="0">
                <a:solidFill>
                  <a:srgbClr val="6F3505"/>
                </a:solidFill>
              </a:rPr>
              <a:t>(2 Peter 2:1-2; 1 Timothy 4:1)</a:t>
            </a:r>
          </a:p>
        </p:txBody>
      </p:sp>
      <p:pic>
        <p:nvPicPr>
          <p:cNvPr id="4" name="Picture 3">
            <a:extLst>
              <a:ext uri="{FF2B5EF4-FFF2-40B4-BE49-F238E27FC236}">
                <a16:creationId xmlns:a16="http://schemas.microsoft.com/office/drawing/2014/main" id="{259E6EDE-0044-D057-AD0C-45BB596E7DD4}"/>
              </a:ext>
            </a:extLst>
          </p:cNvPr>
          <p:cNvPicPr>
            <a:picLocks noChangeAspect="1"/>
          </p:cNvPicPr>
          <p:nvPr/>
        </p:nvPicPr>
        <p:blipFill>
          <a:blip r:embed="rId4"/>
          <a:stretch>
            <a:fillRect/>
          </a:stretch>
        </p:blipFill>
        <p:spPr>
          <a:xfrm>
            <a:off x="6362208" y="5029199"/>
            <a:ext cx="2705591" cy="1803023"/>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1.gstatic.com/images?q=tbn:ANd9GcQEELBywNn9AKW0DxDqhAmkka_UO2fHZbxZSktLXiZJMiEiF8v3"/>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sz="6000" dirty="0">
                <a:solidFill>
                  <a:srgbClr val="8F3407"/>
                </a:solidFill>
                <a:latin typeface="Algerian" pitchFamily="82" charset="0"/>
              </a:rPr>
              <a:t>Pawns of the Devil</a:t>
            </a:r>
            <a:endParaRPr lang="en-US" sz="6000" dirty="0">
              <a:solidFill>
                <a:srgbClr val="8F3407"/>
              </a:solidFill>
            </a:endParaRPr>
          </a:p>
        </p:txBody>
      </p:sp>
      <p:sp>
        <p:nvSpPr>
          <p:cNvPr id="3" name="Content Placeholder 2"/>
          <p:cNvSpPr>
            <a:spLocks noGrp="1"/>
          </p:cNvSpPr>
          <p:nvPr>
            <p:ph idx="1"/>
          </p:nvPr>
        </p:nvSpPr>
        <p:spPr>
          <a:xfrm>
            <a:off x="440871" y="1319666"/>
            <a:ext cx="8229600" cy="5490786"/>
          </a:xfrm>
        </p:spPr>
        <p:txBody>
          <a:bodyPr>
            <a:normAutofit lnSpcReduction="10000"/>
          </a:bodyPr>
          <a:lstStyle/>
          <a:p>
            <a:r>
              <a:rPr lang="en-US" sz="3600" b="1" dirty="0">
                <a:solidFill>
                  <a:srgbClr val="6F3505"/>
                </a:solidFill>
              </a:rPr>
              <a:t>The startling truth is that we are all pawns – used by God or Satan.  </a:t>
            </a:r>
          </a:p>
          <a:p>
            <a:r>
              <a:rPr lang="en-US" sz="3600" b="1" dirty="0">
                <a:solidFill>
                  <a:srgbClr val="6F3505"/>
                </a:solidFill>
              </a:rPr>
              <a:t>The question is whose pawns are we?  </a:t>
            </a:r>
          </a:p>
          <a:p>
            <a:pPr lvl="1"/>
            <a:r>
              <a:rPr lang="en-US" sz="3200" i="1" dirty="0">
                <a:solidFill>
                  <a:srgbClr val="6F3505"/>
                </a:solidFill>
              </a:rPr>
              <a:t>“For many walk, of whom I have told you often, and now tell you even weeping, that they are the enemies of the cross of Christ”                (Philippians 3:18)</a:t>
            </a:r>
          </a:p>
          <a:p>
            <a:pPr lvl="1"/>
            <a:endParaRPr lang="en-US" sz="1200" i="1" dirty="0">
              <a:solidFill>
                <a:srgbClr val="6F3505"/>
              </a:solidFill>
            </a:endParaRPr>
          </a:p>
          <a:p>
            <a:pPr marL="0" indent="0">
              <a:spcBef>
                <a:spcPts val="0"/>
              </a:spcBef>
              <a:buNone/>
            </a:pPr>
            <a:r>
              <a:rPr lang="en-US" sz="3000" b="1" dirty="0">
                <a:solidFill>
                  <a:srgbClr val="6F3505"/>
                </a:solidFill>
              </a:rPr>
              <a:t>We may belong to Satan or to the 		           Lord!  </a:t>
            </a:r>
            <a:r>
              <a:rPr lang="en-US" sz="3000" b="1" i="1" dirty="0">
                <a:solidFill>
                  <a:srgbClr val="6F3505"/>
                </a:solidFill>
              </a:rPr>
              <a:t>In whose service would you	   		     prefer to sacrifice yourself? 		                      </a:t>
            </a:r>
            <a:r>
              <a:rPr lang="en-US" sz="3000" dirty="0">
                <a:solidFill>
                  <a:srgbClr val="6F3505"/>
                </a:solidFill>
              </a:rPr>
              <a:t>(Romans 6:13, 16)</a:t>
            </a:r>
          </a:p>
        </p:txBody>
      </p:sp>
      <p:pic>
        <p:nvPicPr>
          <p:cNvPr id="4" name="Picture 3">
            <a:extLst>
              <a:ext uri="{FF2B5EF4-FFF2-40B4-BE49-F238E27FC236}">
                <a16:creationId xmlns:a16="http://schemas.microsoft.com/office/drawing/2014/main" id="{21FCF55A-0CF3-2E4D-4EC8-5F068FFAEE30}"/>
              </a:ext>
            </a:extLst>
          </p:cNvPr>
          <p:cNvPicPr>
            <a:picLocks noChangeAspect="1"/>
          </p:cNvPicPr>
          <p:nvPr/>
        </p:nvPicPr>
        <p:blipFill>
          <a:blip r:embed="rId5"/>
          <a:stretch>
            <a:fillRect/>
          </a:stretch>
        </p:blipFill>
        <p:spPr>
          <a:xfrm>
            <a:off x="6172200" y="4902577"/>
            <a:ext cx="2895600" cy="1929646"/>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300</Words>
  <Application>Microsoft Office PowerPoint</Application>
  <PresentationFormat>On-screen Show (4:3)</PresentationFormat>
  <Paragraphs>23</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Algerian</vt:lpstr>
      <vt:lpstr>Arial</vt:lpstr>
      <vt:lpstr>Office Theme</vt:lpstr>
      <vt:lpstr>Pawns of the Devil</vt:lpstr>
      <vt:lpstr>Pawns of the Devil</vt:lpstr>
      <vt:lpstr>Pawns of the Devil</vt:lpstr>
      <vt:lpstr>Pawns of the Devil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Steve Klein</cp:lastModifiedBy>
  <cp:revision>19</cp:revision>
  <dcterms:created xsi:type="dcterms:W3CDTF">2014-02-26T20:20:17Z</dcterms:created>
  <dcterms:modified xsi:type="dcterms:W3CDTF">2025-05-17T14:55:52Z</dcterms:modified>
</cp:coreProperties>
</file>